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arrays, binary search, selection sort</a:t>
            </a:r>
            <a:br>
              <a:rPr lang="en-US" dirty="0" smtClean="0"/>
            </a:br>
            <a:r>
              <a:rPr lang="en-US" sz="1400" dirty="0" smtClean="0"/>
              <a:t>by </a:t>
            </a:r>
            <a:r>
              <a:rPr lang="en-US" sz="1400" dirty="0" err="1" smtClean="0"/>
              <a:t>amelia</a:t>
            </a:r>
            <a:r>
              <a:rPr lang="en-US" sz="1400" dirty="0" smtClean="0"/>
              <a:t> </a:t>
            </a:r>
            <a:r>
              <a:rPr lang="en-US" sz="1400" dirty="0" err="1" smtClean="0"/>
              <a:t>bateman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28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arrays: length and looping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arr.length</a:t>
            </a:r>
            <a:r>
              <a:rPr lang="en-US" sz="2800" dirty="0" smtClean="0"/>
              <a:t> is an attribute, not a method like size()</a:t>
            </a:r>
          </a:p>
          <a:p>
            <a:r>
              <a:rPr lang="en-US" sz="2800" dirty="0" smtClean="0"/>
              <a:t>Index of last elements? </a:t>
            </a:r>
            <a:r>
              <a:rPr lang="en-US" sz="2800" dirty="0" err="1" smtClean="0"/>
              <a:t>arr.length</a:t>
            </a:r>
            <a:r>
              <a:rPr lang="en-US" sz="2800" dirty="0" smtClean="0"/>
              <a:t> – 1</a:t>
            </a:r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</a:t>
            </a:r>
            <a:r>
              <a:rPr lang="en-US" sz="2800" dirty="0" err="1" smtClean="0"/>
              <a:t>arr.length</a:t>
            </a:r>
            <a:r>
              <a:rPr lang="en-US" sz="2800" dirty="0" smtClean="0"/>
              <a:t>; </a:t>
            </a:r>
            <a:r>
              <a:rPr lang="en-US" sz="2800" dirty="0" err="1" smtClean="0"/>
              <a:t>i</a:t>
            </a:r>
            <a:r>
              <a:rPr lang="en-US" sz="2800" dirty="0" smtClean="0"/>
              <a:t>++)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85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arrays: looping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Looping to set values in an array. Want events up to 100. </a:t>
            </a:r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[] </a:t>
            </a:r>
            <a:r>
              <a:rPr lang="en-US" sz="2800" dirty="0" err="1" smtClean="0"/>
              <a:t>arr</a:t>
            </a:r>
            <a:r>
              <a:rPr lang="en-US" sz="2800" dirty="0" smtClean="0"/>
              <a:t> = new </a:t>
            </a:r>
            <a:r>
              <a:rPr lang="en-US" sz="2800" dirty="0" err="1" smtClean="0"/>
              <a:t>int</a:t>
            </a:r>
            <a:r>
              <a:rPr lang="en-US" sz="2800" dirty="0" smtClean="0"/>
              <a:t>[51];</a:t>
            </a:r>
            <a:br>
              <a:rPr lang="en-US" sz="2800" dirty="0" smtClean="0"/>
            </a:br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</a:t>
            </a:r>
            <a:r>
              <a:rPr lang="en-US" sz="2800" dirty="0" err="1" smtClean="0"/>
              <a:t>arr.length</a:t>
            </a:r>
            <a:r>
              <a:rPr lang="en-US" sz="2800" dirty="0" smtClean="0"/>
              <a:t>; </a:t>
            </a:r>
            <a:r>
              <a:rPr lang="en-US" sz="2800" dirty="0" err="1" smtClean="0"/>
              <a:t>i</a:t>
            </a:r>
            <a:r>
              <a:rPr lang="en-US" sz="2800" dirty="0" smtClean="0"/>
              <a:t>++){</a:t>
            </a:r>
            <a:br>
              <a:rPr lang="en-US" sz="2800" dirty="0" smtClean="0"/>
            </a:br>
            <a:r>
              <a:rPr lang="en-US" sz="2800" dirty="0" smtClean="0"/>
              <a:t>    </a:t>
            </a:r>
            <a:r>
              <a:rPr lang="en-US" sz="2800" dirty="0" err="1" smtClean="0"/>
              <a:t>arr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]=</a:t>
            </a:r>
            <a:r>
              <a:rPr lang="en-US" sz="2800" dirty="0" err="1" smtClean="0"/>
              <a:t>i</a:t>
            </a:r>
            <a:r>
              <a:rPr lang="en-US" sz="2800" dirty="0" smtClean="0"/>
              <a:t>*2;</a:t>
            </a:r>
            <a:br>
              <a:rPr lang="en-US" sz="2800" dirty="0" smtClean="0"/>
            </a:br>
            <a:r>
              <a:rPr lang="en-US" sz="2800" dirty="0" smtClean="0"/>
              <a:t>}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</a:t>
            </a:r>
            <a:r>
              <a:rPr lang="en-US" sz="2800" dirty="0" err="1" smtClean="0"/>
              <a:t>arr.length</a:t>
            </a:r>
            <a:r>
              <a:rPr lang="en-US" sz="2800" dirty="0" smtClean="0"/>
              <a:t>; </a:t>
            </a:r>
            <a:r>
              <a:rPr lang="en-US" sz="2800" dirty="0" err="1" smtClean="0"/>
              <a:t>i</a:t>
            </a:r>
            <a:r>
              <a:rPr lang="en-US" sz="2800" dirty="0" smtClean="0"/>
              <a:t>++){</a:t>
            </a:r>
            <a:br>
              <a:rPr lang="en-US" sz="2800" dirty="0" smtClean="0"/>
            </a:br>
            <a:r>
              <a:rPr lang="en-US" sz="2800" dirty="0" smtClean="0"/>
              <a:t>    </a:t>
            </a:r>
            <a:r>
              <a:rPr lang="en-US" sz="2800" dirty="0" err="1" smtClean="0"/>
              <a:t>System.out.print</a:t>
            </a:r>
            <a:r>
              <a:rPr lang="en-US" sz="2800" dirty="0" smtClean="0"/>
              <a:t>(</a:t>
            </a:r>
            <a:r>
              <a:rPr lang="en-US" sz="2800" dirty="0" err="1" smtClean="0"/>
              <a:t>arr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 + “ “;</a:t>
            </a:r>
            <a:br>
              <a:rPr lang="en-US" sz="2800" dirty="0" smtClean="0"/>
            </a:br>
            <a:r>
              <a:rPr lang="en-US" sz="2800" dirty="0" smtClean="0"/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2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2D arrays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43100"/>
            <a:ext cx="9905999" cy="384810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Array of arrays, has simplified notation</a:t>
            </a:r>
          </a:p>
          <a:p>
            <a:r>
              <a:rPr lang="en-US" sz="2800" dirty="0" err="1" smtClean="0"/>
              <a:t>int</a:t>
            </a:r>
            <a:r>
              <a:rPr lang="en-US" sz="2800" dirty="0" smtClean="0"/>
              <a:t>[][] flag = new </a:t>
            </a:r>
            <a:r>
              <a:rPr lang="en-US" sz="2800" dirty="0" err="1" smtClean="0"/>
              <a:t>int</a:t>
            </a:r>
            <a:r>
              <a:rPr lang="en-US" sz="2800" dirty="0" smtClean="0"/>
              <a:t>[5][4];</a:t>
            </a:r>
          </a:p>
          <a:p>
            <a:r>
              <a:rPr lang="en-US" sz="2800" dirty="0" smtClean="0"/>
              <a:t>What does this look like in memory?</a:t>
            </a:r>
          </a:p>
          <a:p>
            <a:r>
              <a:rPr lang="en-US" sz="2800" dirty="0" smtClean="0"/>
              <a:t>Is it 5 rows and 4 columns or vice versa? Depends on how you think about it!</a:t>
            </a:r>
          </a:p>
          <a:p>
            <a:pPr lvl="1"/>
            <a:r>
              <a:rPr lang="en-US" sz="2400" dirty="0" smtClean="0"/>
              <a:t>If you draw the first array (5) horizontally, there are 5 columns and 4 rows</a:t>
            </a:r>
          </a:p>
          <a:p>
            <a:r>
              <a:rPr lang="en-US" sz="2800" dirty="0" smtClean="0"/>
              <a:t>Code example</a:t>
            </a:r>
          </a:p>
        </p:txBody>
      </p:sp>
    </p:spTree>
    <p:extLst>
      <p:ext uri="{BB962C8B-B14F-4D97-AF65-F5344CB8AC3E}">
        <p14:creationId xmlns:p14="http://schemas.microsoft.com/office/powerpoint/2010/main" val="23853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Jagged array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14500"/>
            <a:ext cx="9905999" cy="40767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Like 2D array, but does not have to be an even rectangle</a:t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33" y="2302668"/>
            <a:ext cx="4813547" cy="437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application: binary search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Problem: find a specific element in a sorted array</a:t>
            </a:r>
          </a:p>
          <a:p>
            <a:r>
              <a:rPr lang="en-US" sz="2800" dirty="0" smtClean="0"/>
              <a:t>Analogy: when searching a phone book, open to the middle. Then open to the middle of whichever half is correct. Repeat until successful</a:t>
            </a:r>
          </a:p>
          <a:p>
            <a:r>
              <a:rPr lang="en-US" sz="2800" dirty="0" smtClean="0"/>
              <a:t>Why not just search the entire thing? Runtime efficiency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32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Pseudocode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min=0, max=0</a:t>
            </a:r>
            <a:br>
              <a:rPr lang="en-US" dirty="0" smtClean="0"/>
            </a:br>
            <a:r>
              <a:rPr lang="en-US" dirty="0" smtClean="0"/>
              <a:t>if(max &lt; min) -&gt; stop and report failure</a:t>
            </a:r>
            <a:br>
              <a:rPr lang="en-US" dirty="0" smtClean="0"/>
            </a:br>
            <a:r>
              <a:rPr lang="en-US" dirty="0" smtClean="0"/>
              <a:t>mid = average(min, max)</a:t>
            </a:r>
            <a:br>
              <a:rPr lang="en-US" dirty="0" smtClean="0"/>
            </a:br>
            <a:r>
              <a:rPr lang="en-US" dirty="0" smtClean="0"/>
              <a:t>if(</a:t>
            </a:r>
            <a:r>
              <a:rPr lang="en-US" dirty="0" err="1" smtClean="0"/>
              <a:t>arr</a:t>
            </a:r>
            <a:r>
              <a:rPr lang="en-US" dirty="0" smtClean="0"/>
              <a:t>[mid] = target) -&gt; success</a:t>
            </a:r>
            <a:br>
              <a:rPr lang="en-US" dirty="0" smtClean="0"/>
            </a:br>
            <a:r>
              <a:rPr lang="en-US" dirty="0" smtClean="0"/>
              <a:t>if(</a:t>
            </a:r>
            <a:r>
              <a:rPr lang="en-US" dirty="0" err="1" smtClean="0"/>
              <a:t>arr</a:t>
            </a:r>
            <a:r>
              <a:rPr lang="en-US" dirty="0" smtClean="0"/>
              <a:t>[mid] &lt; target]) -&gt; min=mid+1</a:t>
            </a:r>
            <a:br>
              <a:rPr lang="en-US" dirty="0" smtClean="0"/>
            </a:br>
            <a:r>
              <a:rPr lang="en-US" dirty="0" smtClean="0"/>
              <a:t>if(</a:t>
            </a:r>
            <a:r>
              <a:rPr lang="en-US" dirty="0" err="1" smtClean="0"/>
              <a:t>arr</a:t>
            </a:r>
            <a:r>
              <a:rPr lang="en-US" dirty="0" smtClean="0"/>
              <a:t>[mid] &gt; target) -&gt; max=mid-1</a:t>
            </a:r>
            <a:br>
              <a:rPr lang="en-US" dirty="0" smtClean="0"/>
            </a:br>
            <a:r>
              <a:rPr lang="en-US" dirty="0" smtClean="0"/>
              <a:t>Loop back to 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0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Application: selection sort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049" y="2097088"/>
            <a:ext cx="952500" cy="3533775"/>
          </a:xfrm>
        </p:spPr>
      </p:pic>
    </p:spTree>
    <p:extLst>
      <p:ext uri="{BB962C8B-B14F-4D97-AF65-F5344CB8AC3E}">
        <p14:creationId xmlns:p14="http://schemas.microsoft.com/office/powerpoint/2010/main" val="24396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follow along in code…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Eclipse and set break points in order to inspect your arrays in order to see their current values</a:t>
            </a:r>
          </a:p>
          <a:p>
            <a:r>
              <a:rPr lang="en-US" sz="2800" dirty="0" smtClean="0"/>
              <a:t>Import </a:t>
            </a:r>
            <a:r>
              <a:rPr lang="en-US" sz="2800" dirty="0" err="1" smtClean="0"/>
              <a:t>java.util.Arrays</a:t>
            </a:r>
            <a:r>
              <a:rPr lang="en-US" sz="2800" dirty="0" smtClean="0"/>
              <a:t> (or </a:t>
            </a:r>
            <a:r>
              <a:rPr lang="en-US" sz="2800" dirty="0" err="1" smtClean="0"/>
              <a:t>java.util</a:t>
            </a:r>
            <a:r>
              <a:rPr lang="en-US" sz="2800" dirty="0" smtClean="0"/>
              <a:t>.*)</a:t>
            </a:r>
          </a:p>
          <a:p>
            <a:pPr lvl="1"/>
            <a:r>
              <a:rPr lang="en-US" dirty="0" smtClean="0"/>
              <a:t>This is not necessary for using arrays, but is necessary for printing arrays using </a:t>
            </a:r>
            <a:r>
              <a:rPr lang="en-US" dirty="0" err="1" smtClean="0"/>
              <a:t>toString</a:t>
            </a:r>
            <a:endParaRPr lang="en-US" dirty="0" smtClean="0"/>
          </a:p>
          <a:p>
            <a:pPr lvl="1"/>
            <a:r>
              <a:rPr lang="en-US" sz="2400" dirty="0" err="1" smtClean="0"/>
              <a:t>System.out.println</a:t>
            </a:r>
            <a:r>
              <a:rPr lang="en-US" sz="2400" dirty="0" smtClean="0"/>
              <a:t>(</a:t>
            </a:r>
            <a:r>
              <a:rPr lang="en-US" sz="2400" dirty="0" err="1" smtClean="0"/>
              <a:t>Arrays.toString</a:t>
            </a:r>
            <a:r>
              <a:rPr lang="en-US" sz="2400" dirty="0" smtClean="0"/>
              <a:t>(</a:t>
            </a:r>
            <a:r>
              <a:rPr lang="en-US" sz="2400" dirty="0" err="1" smtClean="0"/>
              <a:t>arr</a:t>
            </a:r>
            <a:r>
              <a:rPr lang="en-US" sz="2400" dirty="0" smtClean="0"/>
              <a:t>));</a:t>
            </a:r>
          </a:p>
          <a:p>
            <a:r>
              <a:rPr lang="en-US" sz="2800" dirty="0" smtClean="0"/>
              <a:t>Once we see looping, write a loop which prints each element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Recall </a:t>
            </a:r>
            <a:r>
              <a:rPr lang="en-US" sz="4000" dirty="0" err="1" smtClean="0"/>
              <a:t>arraylists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Expanding size</a:t>
            </a:r>
          </a:p>
          <a:p>
            <a:r>
              <a:rPr lang="en-US" sz="2800" dirty="0" err="1" smtClean="0"/>
              <a:t>ArrayList</a:t>
            </a:r>
            <a:r>
              <a:rPr lang="en-US" sz="2800" dirty="0" smtClean="0"/>
              <a:t> x = new </a:t>
            </a:r>
            <a:r>
              <a:rPr lang="en-US" sz="2800" dirty="0" err="1" smtClean="0"/>
              <a:t>ArrayList</a:t>
            </a:r>
            <a:r>
              <a:rPr lang="en-US" sz="2800" dirty="0" smtClean="0"/>
              <a:t>();</a:t>
            </a:r>
          </a:p>
          <a:p>
            <a:r>
              <a:rPr lang="en-US" sz="2800" dirty="0" smtClean="0"/>
              <a:t>Generics: </a:t>
            </a:r>
            <a:r>
              <a:rPr lang="en-US" sz="2800" dirty="0" err="1" smtClean="0"/>
              <a:t>ArrayList</a:t>
            </a:r>
            <a:r>
              <a:rPr lang="en-US" sz="2800" dirty="0" smtClean="0"/>
              <a:t>&lt;String&gt; x = new </a:t>
            </a:r>
            <a:r>
              <a:rPr lang="en-US" sz="2800" dirty="0" err="1" smtClean="0"/>
              <a:t>ArrayList</a:t>
            </a:r>
            <a:r>
              <a:rPr lang="en-US" sz="2800" dirty="0" smtClean="0"/>
              <a:t>&lt;String&gt;();</a:t>
            </a:r>
          </a:p>
          <a:p>
            <a:r>
              <a:rPr lang="en-US" sz="2800" dirty="0" smtClean="0"/>
              <a:t>Methods: add, remove, get, size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51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Arrays versus </a:t>
            </a:r>
            <a:r>
              <a:rPr lang="en-US" sz="4000" dirty="0" err="1" smtClean="0"/>
              <a:t>arraylists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428834"/>
              </p:ext>
            </p:extLst>
          </p:nvPr>
        </p:nvGraphicFramePr>
        <p:xfrm>
          <a:off x="1141413" y="2249488"/>
          <a:ext cx="99060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Array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ArrayList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Fixed size, declared upon creation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Expands as needed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Memory and computation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efficient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Less</a:t>
                      </a:r>
                      <a:r>
                        <a:rPr lang="en-US" sz="2800" baseline="0" dirty="0" smtClean="0"/>
                        <a:t> efficient (slightly)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Stores Objects or</a:t>
                      </a:r>
                      <a:r>
                        <a:rPr lang="en-US" sz="2800" baseline="0" dirty="0" smtClean="0"/>
                        <a:t> primitives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Can only store Objects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Stores</a:t>
                      </a:r>
                      <a:r>
                        <a:rPr lang="en-US" sz="2800" baseline="0" dirty="0" smtClean="0"/>
                        <a:t> only one data type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Can store any objects (if not using generics)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5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Array creation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dataType</a:t>
            </a:r>
            <a:r>
              <a:rPr lang="en-US" sz="2800" dirty="0" smtClean="0"/>
              <a:t>[] name = new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[length];</a:t>
            </a:r>
          </a:p>
          <a:p>
            <a:r>
              <a:rPr lang="en-US" sz="2800" dirty="0" err="1" smtClean="0"/>
              <a:t>int</a:t>
            </a:r>
            <a:r>
              <a:rPr lang="en-US" sz="2800" dirty="0" smtClean="0"/>
              <a:t>[] x = new </a:t>
            </a:r>
            <a:r>
              <a:rPr lang="en-US" sz="2800" dirty="0" err="1" smtClean="0"/>
              <a:t>int</a:t>
            </a:r>
            <a:r>
              <a:rPr lang="en-US" sz="2800" dirty="0" smtClean="0"/>
              <a:t>[5]; //[ _ , _ , _ , _ , _ ]?</a:t>
            </a:r>
          </a:p>
          <a:p>
            <a:r>
              <a:rPr lang="en-US" sz="2800" dirty="0" smtClean="0"/>
              <a:t>Recall default values: </a:t>
            </a:r>
            <a:r>
              <a:rPr lang="en-US" sz="2800" dirty="0" err="1" smtClean="0"/>
              <a:t>int</a:t>
            </a:r>
            <a:r>
              <a:rPr lang="en-US" sz="2800" dirty="0" smtClean="0"/>
              <a:t>-&gt;0, double-&gt;0.0, Object-&gt;null</a:t>
            </a:r>
          </a:p>
          <a:p>
            <a:r>
              <a:rPr lang="en-US" sz="2800" dirty="0" smtClean="0"/>
              <a:t>x: [0,0,0,0,0]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236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Array creation: literals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dataType</a:t>
            </a:r>
            <a:r>
              <a:rPr lang="en-US" sz="2800" dirty="0" smtClean="0"/>
              <a:t>[] name = {val1, val2, …};</a:t>
            </a:r>
          </a:p>
          <a:p>
            <a:r>
              <a:rPr lang="en-US" sz="2800" dirty="0" err="1" smtClean="0"/>
              <a:t>int</a:t>
            </a:r>
            <a:r>
              <a:rPr lang="en-US" sz="2800" dirty="0" smtClean="0"/>
              <a:t>[] x = {1,2,3}; //[1,2,3]</a:t>
            </a:r>
          </a:p>
          <a:p>
            <a:r>
              <a:rPr lang="en-US" sz="2800" dirty="0" smtClean="0"/>
              <a:t>String[] </a:t>
            </a:r>
            <a:r>
              <a:rPr lang="en-US" sz="2800" dirty="0" err="1" smtClean="0"/>
              <a:t>strs</a:t>
            </a:r>
            <a:r>
              <a:rPr lang="en-US" sz="2800" dirty="0" smtClean="0"/>
              <a:t> = {“hi”, “there”}; //[“hi”, “there”]</a:t>
            </a:r>
          </a:p>
          <a:p>
            <a:r>
              <a:rPr lang="en-US" sz="2800" dirty="0" smtClean="0"/>
              <a:t>Be careful with types!</a:t>
            </a:r>
          </a:p>
          <a:p>
            <a:pPr lvl="1"/>
            <a:r>
              <a:rPr lang="en-US" sz="2400" dirty="0" smtClean="0"/>
              <a:t>Attempting to use the wrong literal yields incompatible types error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49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arrays: setting values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Set: use index directly</a:t>
            </a:r>
          </a:p>
          <a:p>
            <a:pPr lvl="1"/>
            <a:r>
              <a:rPr lang="en-US" sz="2400" dirty="0" err="1" smtClean="0"/>
              <a:t>int</a:t>
            </a:r>
            <a:r>
              <a:rPr lang="en-US" sz="2400" dirty="0" smtClean="0"/>
              <a:t>[] x = new </a:t>
            </a:r>
            <a:r>
              <a:rPr lang="en-US" sz="2400" dirty="0" err="1" smtClean="0"/>
              <a:t>int</a:t>
            </a:r>
            <a:r>
              <a:rPr lang="en-US" sz="2400" dirty="0" smtClean="0"/>
              <a:t>[5];  //[0,0,0,0,0]</a:t>
            </a:r>
            <a:br>
              <a:rPr lang="en-US" sz="2400" dirty="0" smtClean="0"/>
            </a:br>
            <a:r>
              <a:rPr lang="en-US" sz="2400" dirty="0" smtClean="0"/>
              <a:t>x[1] = 16;              //[0,16,0,0,0]</a:t>
            </a:r>
          </a:p>
          <a:p>
            <a:pPr lvl="1"/>
            <a:r>
              <a:rPr lang="en-US" sz="2400" dirty="0" smtClean="0"/>
              <a:t>String[] </a:t>
            </a:r>
            <a:r>
              <a:rPr lang="en-US" sz="2400" dirty="0" err="1" smtClean="0"/>
              <a:t>strs</a:t>
            </a:r>
            <a:r>
              <a:rPr lang="en-US" sz="2400" dirty="0" smtClean="0"/>
              <a:t> = new String[2]; //[null, null]</a:t>
            </a:r>
            <a:br>
              <a:rPr lang="en-US" sz="2400" dirty="0" smtClean="0"/>
            </a:br>
            <a:r>
              <a:rPr lang="en-US" sz="2400" dirty="0" err="1" smtClean="0"/>
              <a:t>strs</a:t>
            </a:r>
            <a:r>
              <a:rPr lang="en-US" sz="2400" dirty="0" smtClean="0"/>
              <a:t>[0] = new String(“a”);     //[“a”, null]</a:t>
            </a:r>
            <a:br>
              <a:rPr lang="en-US" sz="2400" dirty="0" smtClean="0"/>
            </a:br>
            <a:r>
              <a:rPr lang="en-US" sz="2400" dirty="0" err="1" smtClean="0"/>
              <a:t>strs</a:t>
            </a:r>
            <a:r>
              <a:rPr lang="en-US" sz="2400" dirty="0" smtClean="0"/>
              <a:t>[1] = “b”;                      //[“a”, “b”]</a:t>
            </a:r>
          </a:p>
        </p:txBody>
      </p:sp>
    </p:spTree>
    <p:extLst>
      <p:ext uri="{BB962C8B-B14F-4D97-AF65-F5344CB8AC3E}">
        <p14:creationId xmlns:p14="http://schemas.microsoft.com/office/powerpoint/2010/main" val="379120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arrays: getting values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Retrieve value at an index directly, with no get method</a:t>
            </a:r>
          </a:p>
          <a:p>
            <a:pPr lvl="1"/>
            <a:r>
              <a:rPr lang="en-US" sz="2400" dirty="0" err="1" smtClean="0"/>
              <a:t>int</a:t>
            </a:r>
            <a:r>
              <a:rPr lang="en-US" sz="2400" dirty="0" smtClean="0"/>
              <a:t>[] </a:t>
            </a:r>
            <a:r>
              <a:rPr lang="en-US" sz="2400" dirty="0" err="1" smtClean="0"/>
              <a:t>nums</a:t>
            </a:r>
            <a:r>
              <a:rPr lang="en-US" sz="2400" dirty="0" smtClean="0"/>
              <a:t> = [0,1,2,3];</a:t>
            </a:r>
            <a:br>
              <a:rPr lang="en-US" sz="2400" dirty="0" smtClean="0"/>
            </a:br>
            <a:r>
              <a:rPr lang="en-US" sz="2400" dirty="0" err="1" smtClean="0"/>
              <a:t>int</a:t>
            </a:r>
            <a:r>
              <a:rPr lang="en-US" sz="2400" dirty="0" smtClean="0"/>
              <a:t> x = </a:t>
            </a:r>
            <a:r>
              <a:rPr lang="en-US" sz="2400" dirty="0" err="1" smtClean="0"/>
              <a:t>nums</a:t>
            </a:r>
            <a:r>
              <a:rPr lang="en-US" sz="2400" dirty="0" smtClean="0"/>
              <a:t>[3]; //x=3</a:t>
            </a:r>
          </a:p>
          <a:p>
            <a:r>
              <a:rPr lang="en-US" sz="2800" dirty="0" smtClean="0"/>
              <a:t>No need to cast, since type is known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80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arrays: remove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 such thing! Not comparable to </a:t>
            </a:r>
            <a:r>
              <a:rPr lang="en-US" sz="2800" dirty="0" err="1" smtClean="0"/>
              <a:t>ArrayList.remove</a:t>
            </a:r>
            <a:r>
              <a:rPr lang="en-US" sz="2800" dirty="0" smtClean="0"/>
              <a:t>(), anyway</a:t>
            </a:r>
          </a:p>
          <a:p>
            <a:r>
              <a:rPr lang="en-US" sz="2800" dirty="0" smtClean="0"/>
              <a:t>Length is unchangeable, so no removing elements completely</a:t>
            </a:r>
          </a:p>
          <a:p>
            <a:r>
              <a:rPr lang="en-US" sz="2800" dirty="0" smtClean="0"/>
              <a:t>Can loop through array (see next slide) and reset undesirable values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862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75</TotalTime>
  <Words>522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Tw Cen MT</vt:lpstr>
      <vt:lpstr>Circuit</vt:lpstr>
      <vt:lpstr>Arrays</vt:lpstr>
      <vt:lpstr>to follow along in code…</vt:lpstr>
      <vt:lpstr>Recall arraylists</vt:lpstr>
      <vt:lpstr>Arrays versus arraylists</vt:lpstr>
      <vt:lpstr>Array creation</vt:lpstr>
      <vt:lpstr>Array creation: literals</vt:lpstr>
      <vt:lpstr>Using arrays: setting values</vt:lpstr>
      <vt:lpstr>using arrays: getting values</vt:lpstr>
      <vt:lpstr>Using arrays: remove</vt:lpstr>
      <vt:lpstr>using arrays: length and looping</vt:lpstr>
      <vt:lpstr>Using arrays: looping example</vt:lpstr>
      <vt:lpstr>2D arrays</vt:lpstr>
      <vt:lpstr>Jagged array</vt:lpstr>
      <vt:lpstr>application: binary search</vt:lpstr>
      <vt:lpstr>Pseudocode</vt:lpstr>
      <vt:lpstr>Application: selection sort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</dc:title>
  <dc:creator>Amelia Bateman</dc:creator>
  <cp:lastModifiedBy>Amelia Bateman</cp:lastModifiedBy>
  <cp:revision>8</cp:revision>
  <dcterms:created xsi:type="dcterms:W3CDTF">2016-04-01T12:41:21Z</dcterms:created>
  <dcterms:modified xsi:type="dcterms:W3CDTF">2016-04-01T13:56:56Z</dcterms:modified>
</cp:coreProperties>
</file>